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4" d="100"/>
          <a:sy n="94" d="100"/>
        </p:scale>
        <p:origin x="1248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748AA-D3E4-3038-5DCD-7C93FA2E60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2D0CAA-7736-F092-0A1F-6B6618E05A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0BFA0-B694-5FF9-97F8-7BE5E51AF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61AB37-5969-0821-15EF-6BA0A2551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A7C4B-4CEB-F939-3610-2A37474AC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44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E53E9-4616-C67E-DA83-652BAEF93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2777F8-481A-00A5-37CA-451B6356ED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48132-6A70-3937-F732-30CDA6CC2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0E610-5BE6-414B-B0BA-EEA305D44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2584A-30CC-00BD-5C82-891A56742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62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DE0504-C2A5-2373-87AC-CFBEBBE086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AF3F84-A7EE-08EB-1B1C-E6FD6049E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2F019-BAF1-CD47-1C11-F397E2157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31C14-ABAE-2EE3-BF07-264DE02F5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E012B-385C-7659-43FE-0168A48B6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106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8BFAA-EFDA-2462-D08B-6FF38F344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57FF8-FC3F-5E7B-476B-A02F0D1FE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F88BB-E365-6267-F9BB-5ED0584F6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095E1-926C-E1AA-681F-779F0EFAC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F5939E-59B6-146B-63D2-79F7E95CC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14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28F1B-4DF2-3E93-66EF-881B62549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D80E7-1332-300B-FB03-38930FA05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69EE8-8A7D-75B8-3AD4-E013EEAB4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98D44-39CF-24D4-2E32-68E88BDD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950FE-3CF2-0899-64BB-472AE667A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375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5259F-710A-52FC-39EC-5242D36AC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9D937-4725-6FF6-A31D-4971A5B4EB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5BB870-993B-4EB6-EA6F-25F60AAF9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05455-43EA-4F63-6229-3A9F4A6A1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AEA41-ED36-F76C-AEA3-00542FE1B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563CF7-82AD-7509-0E8B-8E6281C5E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8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79A23-BF5F-AA46-0C96-BDC3CC6F1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483A7E-40F0-CDEE-9317-B59249884D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D5B7B-D16D-4627-C8D8-1228F9B8FB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44031F-1972-1696-2716-90FBD79DD2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848085-D84A-9124-5E7C-2D9FE06405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61FFEF-BA83-280D-CBA9-AEB686297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25DCFE-FC2B-2E01-75EE-1E5C1535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3286D2-EB83-5046-6904-52C2F78F0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438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D2378-E61C-2EBA-9DE4-38C2A0AFD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E9C7BA-B8A7-1D74-C8CD-8D167DA5D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4BD54B-EB8D-4E7F-D70D-D3D825C8C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E9711-DC65-D1C7-6F69-468C026E8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277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F02D31-F71A-AF83-B75C-3CEF975BB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A320B7-94E0-3A56-8F7D-2318F5DB4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2478D0-E02F-5F94-9CA0-B20C117D1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41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38F14-E076-7F26-9CC0-ECE9F70B5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A5F57-AD85-61CC-4A60-4F8A07B6A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079D4-93BB-0DD0-D4F1-72DC6252D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1E390-4F16-E261-BCA6-DAA835C43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8CA98-0B07-4F60-3E38-1107FC7CC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9A8BD-6E8D-D2B1-1F15-EF1B2668D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29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F2ABE-060F-EF66-4577-41AFB8263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E46AE8-9711-5049-120B-C41CD207A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9BC9A-5DDE-DD9A-CE90-AC07C1E8B5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9142A-3346-0D2F-BCC6-87284468B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B03803-0A98-4347-1FEA-04EC03750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BAF7E-B9E1-F376-C2D0-6038541A8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46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D7AC1B-DAD1-9DF3-17A0-C13C45B6B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F51CC-1EAC-2C7B-1592-F64CF20BF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DDE66-A948-14FE-29CA-1EE44583D4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3A925-9EFB-44DB-A4F5-8CC272F9B9E2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85C5F-D233-0E0F-4A8A-A3C3EB8787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9C366-7CA5-7B3F-FF40-EED690DD4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FA96D-B3BE-44E4-8862-8CD44B2FE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7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obot dog looking at the skyline">
            <a:extLst>
              <a:ext uri="{FF2B5EF4-FFF2-40B4-BE49-F238E27FC236}">
                <a16:creationId xmlns:a16="http://schemas.microsoft.com/office/drawing/2014/main" id="{6B2A5862-1D7C-99D4-E170-8058EF9767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68F187-98BA-6AB1-DA7A-ED8FDFD7B2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526917"/>
            <a:ext cx="10058400" cy="13952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Meeting 8/31/22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FFD653-39B2-D6CC-0F51-8CB5350AC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2044461"/>
            <a:ext cx="10058400" cy="331029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85000" lnSpcReduction="20000"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AGENDA</a:t>
            </a:r>
          </a:p>
          <a:p>
            <a:r>
              <a:rPr lang="en-US" sz="3200" dirty="0">
                <a:solidFill>
                  <a:srgbClr val="FFFFFF"/>
                </a:solidFill>
              </a:rPr>
              <a:t>Introductions</a:t>
            </a:r>
          </a:p>
          <a:p>
            <a:r>
              <a:rPr lang="en-US" sz="3200" dirty="0">
                <a:solidFill>
                  <a:srgbClr val="FFFFFF"/>
                </a:solidFill>
              </a:rPr>
              <a:t>Review Changes</a:t>
            </a:r>
          </a:p>
          <a:p>
            <a:r>
              <a:rPr lang="en-US" sz="3200" dirty="0">
                <a:solidFill>
                  <a:srgbClr val="FFFFFF"/>
                </a:solidFill>
              </a:rPr>
              <a:t>Timeline for Year</a:t>
            </a:r>
          </a:p>
          <a:p>
            <a:r>
              <a:rPr lang="en-US" sz="3200" dirty="0">
                <a:solidFill>
                  <a:srgbClr val="FFFFFF"/>
                </a:solidFill>
              </a:rPr>
              <a:t>Lessons Learned</a:t>
            </a:r>
          </a:p>
          <a:p>
            <a:r>
              <a:rPr lang="en-US" sz="3200" b="1" dirty="0">
                <a:solidFill>
                  <a:srgbClr val="FFFFFF"/>
                </a:solidFill>
              </a:rPr>
              <a:t>Time allowing:</a:t>
            </a:r>
          </a:p>
          <a:p>
            <a:r>
              <a:rPr lang="en-US" sz="3200" dirty="0">
                <a:solidFill>
                  <a:srgbClr val="FFFFFF"/>
                </a:solidFill>
              </a:rPr>
              <a:t>Conventions List</a:t>
            </a:r>
          </a:p>
          <a:p>
            <a:r>
              <a:rPr lang="en-US" sz="3200" dirty="0">
                <a:solidFill>
                  <a:srgbClr val="FFFFFF"/>
                </a:solidFill>
              </a:rPr>
              <a:t>Bug List</a:t>
            </a:r>
          </a:p>
        </p:txBody>
      </p:sp>
    </p:spTree>
    <p:extLst>
      <p:ext uri="{BB962C8B-B14F-4D97-AF65-F5344CB8AC3E}">
        <p14:creationId xmlns:p14="http://schemas.microsoft.com/office/powerpoint/2010/main" val="3635951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D249C-4C02-C225-F244-C01136A5B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19081-5C87-FBDC-782E-23B92EC8F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</a:t>
            </a:r>
          </a:p>
          <a:p>
            <a:r>
              <a:rPr lang="en-US" dirty="0"/>
              <a:t>Major</a:t>
            </a:r>
          </a:p>
          <a:p>
            <a:r>
              <a:rPr lang="en-US" dirty="0"/>
              <a:t>Classification (Freshman, Sophomore, Junior, etc.)</a:t>
            </a:r>
          </a:p>
          <a:p>
            <a:r>
              <a:rPr lang="en-US" dirty="0"/>
              <a:t>Years/Semesters with the team</a:t>
            </a:r>
          </a:p>
          <a:p>
            <a:r>
              <a:rPr lang="en-US" dirty="0"/>
              <a:t>Hobbies</a:t>
            </a:r>
          </a:p>
          <a:p>
            <a:r>
              <a:rPr lang="en-US" dirty="0"/>
              <a:t>One thing you’d like to get out of </a:t>
            </a:r>
            <a:r>
              <a:rPr lang="en-US" dirty="0" err="1"/>
              <a:t>Robomasters</a:t>
            </a:r>
            <a:r>
              <a:rPr lang="en-US" dirty="0"/>
              <a:t> this year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14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94DF7-94A2-C912-1455-F6DDC9E41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This Semester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57AC0-5568-FC7C-2E87-0A7AD9EAA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Greater focus on maintaining code</a:t>
            </a:r>
          </a:p>
          <a:p>
            <a:pPr lvl="1"/>
            <a:r>
              <a:rPr lang="en-US" dirty="0"/>
              <a:t>Wiki</a:t>
            </a:r>
          </a:p>
          <a:p>
            <a:pPr lvl="1"/>
            <a:r>
              <a:rPr lang="en-US" dirty="0"/>
              <a:t>Code commenting</a:t>
            </a:r>
          </a:p>
          <a:p>
            <a:pPr lvl="1"/>
            <a:r>
              <a:rPr lang="en-US" dirty="0"/>
              <a:t>Refactoring</a:t>
            </a:r>
          </a:p>
          <a:p>
            <a:pPr lvl="1"/>
            <a:r>
              <a:rPr lang="en-US" dirty="0"/>
              <a:t>Release Versions</a:t>
            </a:r>
          </a:p>
          <a:p>
            <a:pPr lvl="1"/>
            <a:r>
              <a:rPr lang="en-US" dirty="0"/>
              <a:t>New </a:t>
            </a:r>
            <a:r>
              <a:rPr lang="en-US" dirty="0" err="1"/>
              <a:t>Github</a:t>
            </a:r>
            <a:r>
              <a:rPr lang="en-US" dirty="0"/>
              <a:t> Hierarchy (will be explained in training meetings)</a:t>
            </a:r>
          </a:p>
          <a:p>
            <a:r>
              <a:rPr lang="en-US" dirty="0"/>
              <a:t>Other organizational goals</a:t>
            </a:r>
          </a:p>
          <a:p>
            <a:pPr lvl="1"/>
            <a:r>
              <a:rPr lang="en-US" dirty="0"/>
              <a:t>Organize by projects instead of </a:t>
            </a:r>
            <a:r>
              <a:rPr lang="en-US" dirty="0" err="1"/>
              <a:t>subteams</a:t>
            </a:r>
            <a:endParaRPr lang="en-US" dirty="0"/>
          </a:p>
          <a:p>
            <a:pPr lvl="1"/>
            <a:r>
              <a:rPr lang="en-US" dirty="0"/>
              <a:t>Assign projects and update progress through </a:t>
            </a:r>
            <a:r>
              <a:rPr lang="en-US" dirty="0" err="1"/>
              <a:t>Github</a:t>
            </a:r>
            <a:r>
              <a:rPr lang="en-US" dirty="0"/>
              <a:t> Issues</a:t>
            </a:r>
          </a:p>
        </p:txBody>
      </p:sp>
    </p:spTree>
    <p:extLst>
      <p:ext uri="{BB962C8B-B14F-4D97-AF65-F5344CB8AC3E}">
        <p14:creationId xmlns:p14="http://schemas.microsoft.com/office/powerpoint/2010/main" val="3339065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5BCF-66F7-2DF8-6D2B-9B93B4422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778D70-EFAE-6765-BFD3-15C3154F84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33" t="-157" r="46507" b="-1"/>
          <a:stretch/>
        </p:blipFill>
        <p:spPr>
          <a:xfrm>
            <a:off x="3994028" y="570317"/>
            <a:ext cx="6978772" cy="571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65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07FE8-C8BA-7397-EACA-0ACB10401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FF866-20DD-431D-29AB-4728EC537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3387" y="1690688"/>
            <a:ext cx="3285226" cy="503791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The Bad</a:t>
            </a:r>
          </a:p>
          <a:p>
            <a:r>
              <a:rPr lang="en-US" sz="2000" dirty="0"/>
              <a:t>No sleep</a:t>
            </a:r>
          </a:p>
          <a:p>
            <a:r>
              <a:rPr lang="en-US" sz="2000" dirty="0"/>
              <a:t>Too much work before comp</a:t>
            </a:r>
          </a:p>
          <a:p>
            <a:r>
              <a:rPr lang="en-US" sz="2000" dirty="0"/>
              <a:t>Member training was lacking especially in Spring</a:t>
            </a:r>
          </a:p>
          <a:p>
            <a:r>
              <a:rPr lang="en-US" sz="2000" dirty="0"/>
              <a:t>Taproot knowledge</a:t>
            </a:r>
          </a:p>
          <a:p>
            <a:r>
              <a:rPr lang="en-US" sz="2000" dirty="0"/>
              <a:t>Commenting nonexistent</a:t>
            </a:r>
          </a:p>
          <a:p>
            <a:r>
              <a:rPr lang="en-US" sz="2000" dirty="0"/>
              <a:t>Lackluster CV implementation</a:t>
            </a:r>
          </a:p>
          <a:p>
            <a:r>
              <a:rPr lang="en-US" sz="2000" dirty="0"/>
              <a:t>Didn’t meet expectations of robots completed</a:t>
            </a:r>
          </a:p>
          <a:p>
            <a:r>
              <a:rPr lang="en-US" sz="2000" dirty="0"/>
              <a:t>Task delegation</a:t>
            </a:r>
          </a:p>
          <a:p>
            <a:r>
              <a:rPr lang="en-US" sz="2000" dirty="0"/>
              <a:t>Working code versions</a:t>
            </a:r>
          </a:p>
          <a:p>
            <a:r>
              <a:rPr lang="en-US" sz="2000" dirty="0"/>
              <a:t>Lost to UW</a:t>
            </a:r>
          </a:p>
          <a:p>
            <a:r>
              <a:rPr lang="en-US" sz="2000" dirty="0"/>
              <a:t>Summer participation</a:t>
            </a:r>
          </a:p>
          <a:p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5B73BD-0B58-703A-8D32-E934E1423D51}"/>
              </a:ext>
            </a:extLst>
          </p:cNvPr>
          <p:cNvSpPr txBox="1"/>
          <p:nvPr/>
        </p:nvSpPr>
        <p:spPr>
          <a:xfrm>
            <a:off x="905774" y="1690688"/>
            <a:ext cx="3088256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Good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More people working on robots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Taproot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Power limiting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Spin2win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Heat limiting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Level 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2</a:t>
            </a:r>
            <a:r>
              <a:rPr lang="en-US" sz="1200" baseline="30000" dirty="0"/>
              <a:t>nd</a:t>
            </a:r>
            <a:r>
              <a:rPr lang="en-US" sz="1200" dirty="0"/>
              <a:t> place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4 working robots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Only team to kill a UW robot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VT/CU/UCSD lost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Saw </a:t>
            </a:r>
            <a:r>
              <a:rPr lang="en-US" sz="1200" dirty="0" err="1"/>
              <a:t>em</a:t>
            </a:r>
            <a:r>
              <a:rPr lang="en-US" sz="1200" dirty="0"/>
              <a:t> 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Did well in 1v1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Reduced bus factor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Standard was good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Working code on </a:t>
            </a:r>
            <a:r>
              <a:rPr lang="en-US" sz="1200" dirty="0" err="1"/>
              <a:t>github</a:t>
            </a:r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Sentry behavior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Didn’t kill motors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Accomplished the impossible (flashed type c code to type 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Had a workspace for competition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86439A-D833-785C-3D77-4D488DAA8741}"/>
              </a:ext>
            </a:extLst>
          </p:cNvPr>
          <p:cNvSpPr txBox="1"/>
          <p:nvPr/>
        </p:nvSpPr>
        <p:spPr>
          <a:xfrm>
            <a:off x="8333118" y="1690688"/>
            <a:ext cx="30882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The Ugly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Ballistics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Github</a:t>
            </a:r>
            <a:r>
              <a:rPr lang="en-US" sz="2000" dirty="0"/>
              <a:t> overall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Sentry shooting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Pit/swirl meetings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12876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7B38B-2A00-8D94-1B1D-00173781E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Conventions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E1D9-23B6-D348-7195-CEBB61114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243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81CE9-5231-EA45-0610-11CE83C2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Buglist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10244-BD90-C8F7-5545-D8E2283E5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Control state not properly flipping on remote if too fast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584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3825</TotalTime>
  <Words>230</Words>
  <Application>Microsoft Office PowerPoint</Application>
  <PresentationFormat>Widescreen</PresentationFormat>
  <Paragraphs>69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Meeting 8/31/22</vt:lpstr>
      <vt:lpstr>Introductions</vt:lpstr>
      <vt:lpstr>Changes This Semester</vt:lpstr>
      <vt:lpstr>Timeline</vt:lpstr>
      <vt:lpstr>Lessons Learned</vt:lpstr>
      <vt:lpstr>Conventions List</vt:lpstr>
      <vt:lpstr>Buglist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8/31/22</dc:title>
  <dc:creator>Connor Nicholls</dc:creator>
  <cp:lastModifiedBy>Connor Nicholls</cp:lastModifiedBy>
  <cp:revision>4</cp:revision>
  <dcterms:created xsi:type="dcterms:W3CDTF">2022-08-28T19:27:35Z</dcterms:created>
  <dcterms:modified xsi:type="dcterms:W3CDTF">2022-09-01T07:40:19Z</dcterms:modified>
</cp:coreProperties>
</file>

<file path=docProps/thumbnail.jpeg>
</file>